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13" d="100"/>
          <a:sy n="113" d="100"/>
        </p:scale>
        <p:origin x="810" y="4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92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18-7-2023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73" y="1990726"/>
            <a:ext cx="1911927" cy="26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70376" y="4391484"/>
            <a:ext cx="532638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kopieerblad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‘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afbee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ldingen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574387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74387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94" y="4809648"/>
            <a:ext cx="1515293" cy="130646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079948"/>
            <a:ext cx="549765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163 t/m 166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 en 	verhaalkaart invullen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3" y="632183"/>
            <a:ext cx="5301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Samenvatten met 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59731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70376" y="394740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Woorden van de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518101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25" y="1990726"/>
            <a:ext cx="236220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488611" y="918115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bladzijde 167 t/m 182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9 alvast oefenen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579" y="1930114"/>
            <a:ext cx="2087421" cy="14785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34719"/>
            <a:ext cx="491660" cy="466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611" y="500147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schrijfopdracht</a:t>
            </a:r>
          </a:p>
        </p:txBody>
      </p:sp>
      <p:sp>
        <p:nvSpPr>
          <p:cNvPr id="13" name="Tekstvak 14"/>
          <p:cNvSpPr txBox="1"/>
          <p:nvPr/>
        </p:nvSpPr>
        <p:spPr>
          <a:xfrm>
            <a:off x="5016000" y="501689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Schrijfopdracht les 9 in werkschrift 	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doorlezen</a:t>
            </a:r>
          </a:p>
        </p:txBody>
      </p:sp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405" y="2461770"/>
            <a:ext cx="3736835" cy="24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6086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nieuwe verdieping voor de waanzinnige boomhut verzinnen en tekenen.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09" y="1990726"/>
            <a:ext cx="236220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88423" y="57871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Schrijven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323572" y="4368581"/>
            <a:ext cx="2578128" cy="2065807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390402" y="963483"/>
            <a:ext cx="595717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183 t/m 190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Tekening maken met zwart potlood	Afvinklijst les 10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90404" y="3903918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Maatje &amp; netversie</a:t>
            </a:r>
          </a:p>
        </p:txBody>
      </p:sp>
      <p:sp>
        <p:nvSpPr>
          <p:cNvPr id="18" name="Tekstvak 14"/>
          <p:cNvSpPr txBox="1"/>
          <p:nvPr/>
        </p:nvSpPr>
        <p:spPr>
          <a:xfrm>
            <a:off x="390404" y="4338155"/>
            <a:ext cx="595717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		Tekening bespreken met 			afvinklijst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10 minuten</a:t>
            </a:r>
          </a:p>
        </p:txBody>
      </p:sp>
      <p:sp>
        <p:nvSpPr>
          <p:cNvPr id="21" name="Tekstvak 16"/>
          <p:cNvSpPr txBox="1"/>
          <p:nvPr/>
        </p:nvSpPr>
        <p:spPr>
          <a:xfrm>
            <a:off x="6787476" y="566961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Presentatie</a:t>
            </a:r>
          </a:p>
        </p:txBody>
      </p:sp>
      <p:sp>
        <p:nvSpPr>
          <p:cNvPr id="22" name="Tekstvak 14"/>
          <p:cNvSpPr txBox="1"/>
          <p:nvPr/>
        </p:nvSpPr>
        <p:spPr>
          <a:xfrm>
            <a:off x="6787476" y="967071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de volgende keer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8" y="2344312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27" y="5152713"/>
            <a:ext cx="551985" cy="524036"/>
          </a:xfrm>
          <a:prstGeom prst="rect">
            <a:avLst/>
          </a:prstGeom>
        </p:spPr>
      </p:pic>
      <p:pic>
        <p:nvPicPr>
          <p:cNvPr id="2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66" y="155389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51" y="1995414"/>
            <a:ext cx="4872217" cy="301987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45" y="3689186"/>
            <a:ext cx="1484373" cy="19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aas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cruise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sleeptouw nemen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doorweekt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interviewen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behoefte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oelewapper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verpesten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duister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concluderen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vrezen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onderbreken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Vul de woordenlijst in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729" y="3051282"/>
            <a:ext cx="1876808" cy="265125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2947" y="1153776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103 t/m 124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bij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sleutelwoorden en zinnen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5388" y="1153776"/>
            <a:ext cx="542477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 en 	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bladzijde116 t/m 124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 en 	verhaalkaart invullen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52947" y="7004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samenvatten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5388" y="700469"/>
            <a:ext cx="52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Samenvatten met 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289" y="4239828"/>
            <a:ext cx="2007745" cy="178885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338" y="4260225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322919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230" y="20168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9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848" y="3034437"/>
            <a:ext cx="4130304" cy="2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64" y="1990726"/>
            <a:ext cx="2082511" cy="30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samenvatten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125 t/m 150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bij sleutelwoorden en 	zinnen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629" y="54808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154819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470" y="372429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11404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‘afbeeldingen’)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samenvatten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1140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383" y="4225122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758824" y="1089094"/>
            <a:ext cx="542376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144 t/m 150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 en 	verhaalkaart invullen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4" y="632183"/>
            <a:ext cx="508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Samenvatten met 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72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00" y="1990726"/>
            <a:ext cx="236220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samenvatten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151 t/m 166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bij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sleutelwoorden en zinnen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waanzinnige boomhut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975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72429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2799</TotalTime>
  <Words>923</Words>
  <Application>Microsoft Office PowerPoint</Application>
  <PresentationFormat>Widescreen</PresentationFormat>
  <Paragraphs>243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213</cp:revision>
  <dcterms:created xsi:type="dcterms:W3CDTF">2017-07-26T14:05:48Z</dcterms:created>
  <dcterms:modified xsi:type="dcterms:W3CDTF">2023-07-18T10:24:35Z</dcterms:modified>
</cp:coreProperties>
</file>